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9" r:id="rId9"/>
    <p:sldId id="268" r:id="rId10"/>
    <p:sldId id="272" r:id="rId11"/>
    <p:sldId id="271" r:id="rId12"/>
    <p:sldId id="270" r:id="rId13"/>
    <p:sldId id="275" r:id="rId14"/>
    <p:sldId id="274" r:id="rId15"/>
    <p:sldId id="273" r:id="rId16"/>
    <p:sldId id="276" r:id="rId17"/>
    <p:sldId id="279" r:id="rId18"/>
    <p:sldId id="278" r:id="rId19"/>
    <p:sldId id="277" r:id="rId20"/>
    <p:sldId id="261" r:id="rId21"/>
    <p:sldId id="262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A1E75BA-9487-45E3-B258-C59A62244052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03D872-166E-4ECE-ACA2-A2E4F92876A6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568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75BA-9487-45E3-B258-C59A62244052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D872-166E-4ECE-ACA2-A2E4F92876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370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75BA-9487-45E3-B258-C59A62244052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D872-166E-4ECE-ACA2-A2E4F92876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661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75BA-9487-45E3-B258-C59A62244052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D872-166E-4ECE-ACA2-A2E4F92876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131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1E75BA-9487-45E3-B258-C59A62244052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03D872-166E-4ECE-ACA2-A2E4F92876A6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95271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75BA-9487-45E3-B258-C59A62244052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D872-166E-4ECE-ACA2-A2E4F92876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63092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75BA-9487-45E3-B258-C59A62244052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D872-166E-4ECE-ACA2-A2E4F92876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42237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75BA-9487-45E3-B258-C59A62244052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D872-166E-4ECE-ACA2-A2E4F92876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4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75BA-9487-45E3-B258-C59A62244052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D872-166E-4ECE-ACA2-A2E4F92876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21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A1E75BA-9487-45E3-B258-C59A62244052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203D872-166E-4ECE-ACA2-A2E4F92876A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36665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A1E75BA-9487-45E3-B258-C59A62244052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203D872-166E-4ECE-ACA2-A2E4F92876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334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1E75BA-9487-45E3-B258-C59A62244052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03D872-166E-4ECE-ACA2-A2E4F92876A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363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Tembellik zindanı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Cemal tor</a:t>
            </a:r>
          </a:p>
          <a:p>
            <a:r>
              <a:rPr lang="tr-TR" dirty="0" err="1" smtClean="0"/>
              <a:t>Psıkolojık</a:t>
            </a:r>
            <a:r>
              <a:rPr lang="tr-TR" dirty="0" smtClean="0"/>
              <a:t> danışman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1718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3) ŞAHSİ DÜŞÜNMEK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2695433"/>
            <a:ext cx="10178322" cy="197210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r-TR" sz="2800" dirty="0" smtClean="0"/>
              <a:t>Öğrendiklerimi kimseyle paylaşmamalıyım...!?</a:t>
            </a:r>
          </a:p>
          <a:p>
            <a:r>
              <a:rPr lang="tr-TR" sz="2800" dirty="0" smtClean="0"/>
              <a:t>Kimseden yardım almaya ihtiyacım yok...!?</a:t>
            </a:r>
          </a:p>
          <a:p>
            <a:r>
              <a:rPr lang="tr-TR" sz="2800" dirty="0" smtClean="0"/>
              <a:t>Kimsenin ne çalışmama ne hayatıma karışmaya hakkı yok...!?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87518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Deyip;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87905" y="1685500"/>
            <a:ext cx="10178322" cy="1317007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2800" dirty="0" smtClean="0"/>
              <a:t>Sizin nefsinizin bir kölesi </a:t>
            </a:r>
            <a:r>
              <a:rPr lang="tr-TR" sz="2800" dirty="0" smtClean="0"/>
              <a:t>olmanıza sebep olur </a:t>
            </a:r>
            <a:r>
              <a:rPr lang="tr-TR" sz="2800" dirty="0" smtClean="0"/>
              <a:t>ve başkalarından yardım almanıza engel olmaya çalışır. Dolaysıyla </a:t>
            </a:r>
            <a:r>
              <a:rPr lang="tr-TR" sz="2800" dirty="0" smtClean="0"/>
              <a:t>hatalarınızı </a:t>
            </a:r>
            <a:r>
              <a:rPr lang="tr-TR" sz="2800" dirty="0" smtClean="0"/>
              <a:t>görmenize engel olan bir kibre girmenize sebep </a:t>
            </a:r>
            <a:r>
              <a:rPr lang="tr-TR" sz="2800" dirty="0" smtClean="0"/>
              <a:t>olur.</a:t>
            </a:r>
            <a:endParaRPr lang="tr-TR" sz="2800" dirty="0" smtClean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087905" y="4764639"/>
            <a:ext cx="10178322" cy="131700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2A1A00"/>
              </a:buClr>
            </a:pPr>
            <a:r>
              <a:rPr lang="tr-TR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‘İnsanların en hayırlısı insanlar faydalı olandır.’ hadisindeki manayı silah olarak kullanın. Çünkü hepimiz birbirimize muhtacız ve paylaşarak çok daha hızlı bir şekilde </a:t>
            </a:r>
            <a:r>
              <a:rPr lang="tr-TR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öğrenebiliriz</a:t>
            </a:r>
            <a:r>
              <a:rPr lang="tr-TR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 </a:t>
            </a:r>
            <a:endParaRPr lang="tr-TR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1251678" y="3466759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>
                <a:solidFill>
                  <a:srgbClr val="2A1A00"/>
                </a:solidFill>
              </a:rPr>
              <a:t>Siz de;</a:t>
            </a:r>
            <a:endParaRPr lang="tr-TR" dirty="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722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5) Görenek belası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2695433"/>
            <a:ext cx="10178322" cy="197210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r-TR" sz="2800" dirty="0" smtClean="0"/>
              <a:t>Ama kimse çalışmıyor zaten...!?</a:t>
            </a:r>
          </a:p>
          <a:p>
            <a:r>
              <a:rPr lang="tr-TR" sz="2800" dirty="0" smtClean="0"/>
              <a:t>Bu sene herkes boşlamış </a:t>
            </a:r>
            <a:r>
              <a:rPr lang="tr-TR" sz="2800" dirty="0" err="1" smtClean="0"/>
              <a:t>pandemiden</a:t>
            </a:r>
            <a:r>
              <a:rPr lang="tr-TR" sz="2800" dirty="0" smtClean="0"/>
              <a:t> dolayı...!?</a:t>
            </a:r>
          </a:p>
          <a:p>
            <a:r>
              <a:rPr lang="tr-TR" sz="2800" dirty="0" smtClean="0"/>
              <a:t>Bir sonraki sene mutlaka hallederim, herkes öyle yapıyor çünkü...!?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55635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Deyip;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87905" y="1685500"/>
            <a:ext cx="10178322" cy="1317007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Sizin de diğer oturanlar, vazgeçenler gibi oturup vazgeçmenizi telkin eder.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087905" y="4764639"/>
            <a:ext cx="10178322" cy="131700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2A1A00"/>
              </a:buClr>
            </a:pPr>
            <a:r>
              <a:rPr lang="tr-TR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Ben insanlara değil Allah’a tevekkül ediyorum. Başkalarının bir işi yapmaması benim tembelliğime neden olamaz deyip püskürtün onu.</a:t>
            </a:r>
            <a:endParaRPr lang="tr-TR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1251678" y="3466759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>
                <a:solidFill>
                  <a:srgbClr val="2A1A00"/>
                </a:solidFill>
              </a:rPr>
              <a:t>Siz de;</a:t>
            </a:r>
            <a:endParaRPr lang="tr-TR" dirty="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105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1951383"/>
          </a:xfrm>
        </p:spPr>
        <p:txBody>
          <a:bodyPr>
            <a:normAutofit/>
          </a:bodyPr>
          <a:lstStyle/>
          <a:p>
            <a:r>
              <a:rPr lang="tr-TR" dirty="0"/>
              <a:t>6</a:t>
            </a:r>
            <a:r>
              <a:rPr lang="tr-TR" dirty="0" smtClean="0"/>
              <a:t>) tembellikle işini Allah'a veya başkasına bırakmak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2695433"/>
            <a:ext cx="10178322" cy="1972101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r>
              <a:rPr lang="tr-TR" sz="2800" dirty="0" smtClean="0"/>
              <a:t>Ailem bana gerekli desteği vermiyor...!?</a:t>
            </a:r>
          </a:p>
          <a:p>
            <a:r>
              <a:rPr lang="tr-TR" sz="2800" dirty="0" smtClean="0"/>
              <a:t>Rehberlik servisi neden bana program hazırlayıp beni sürekli takip etmiyor...!?</a:t>
            </a:r>
          </a:p>
          <a:p>
            <a:r>
              <a:rPr lang="tr-TR" sz="2800" dirty="0" smtClean="0"/>
              <a:t>Ben işimi </a:t>
            </a:r>
            <a:r>
              <a:rPr lang="tr-TR" sz="2800" dirty="0"/>
              <a:t>A</a:t>
            </a:r>
            <a:r>
              <a:rPr lang="tr-TR" sz="2800" dirty="0" smtClean="0"/>
              <a:t>llah’a bıraktım çalışmam kaderimi </a:t>
            </a:r>
            <a:r>
              <a:rPr lang="tr-TR" sz="2800" dirty="0" smtClean="0"/>
              <a:t>değiştirmeyecek...!?</a:t>
            </a:r>
            <a:endParaRPr lang="tr-TR" sz="2800" dirty="0" smtClean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097841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Deyip;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87905" y="1685500"/>
            <a:ext cx="10178322" cy="1317007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Sizi tembelce bir tevekküle ve işi başkalarına bırakmaya iter.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087905" y="4764639"/>
            <a:ext cx="10178322" cy="131700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2A1A00"/>
              </a:buClr>
            </a:pPr>
            <a:r>
              <a:rPr lang="tr-TR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Başkalarından elbette yardım alacaksınız.  Ama başkalarının sizin yerinize çalışmasını beklemeyin. Kısaca deveni sağlam kazığa bağla öyle tevekkül et.</a:t>
            </a:r>
            <a:endParaRPr lang="tr-TR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1251678" y="3466759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>
                <a:solidFill>
                  <a:srgbClr val="2A1A00"/>
                </a:solidFill>
              </a:rPr>
              <a:t>Siz de;</a:t>
            </a:r>
            <a:endParaRPr lang="tr-TR" dirty="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260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1378177"/>
          </a:xfrm>
        </p:spPr>
        <p:txBody>
          <a:bodyPr>
            <a:normAutofit/>
          </a:bodyPr>
          <a:lstStyle/>
          <a:p>
            <a:r>
              <a:rPr lang="tr-TR" dirty="0" smtClean="0"/>
              <a:t>7) </a:t>
            </a:r>
            <a:r>
              <a:rPr lang="tr-TR" dirty="0" smtClean="0"/>
              <a:t>Allah'ın </a:t>
            </a:r>
            <a:r>
              <a:rPr lang="tr-TR" dirty="0" smtClean="0"/>
              <a:t>vazifesine karışmak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2695433"/>
            <a:ext cx="10178322" cy="1972101"/>
          </a:xfrm>
          <a:solidFill>
            <a:srgbClr val="FFFF00"/>
          </a:solidFill>
        </p:spPr>
        <p:txBody>
          <a:bodyPr>
            <a:normAutofit fontScale="92500"/>
          </a:bodyPr>
          <a:lstStyle/>
          <a:p>
            <a:r>
              <a:rPr lang="tr-TR" sz="2800" dirty="0" smtClean="0"/>
              <a:t>Hocam iyi güzel diyorsunuz da ya çok çalışıp da başaramazsam...!?</a:t>
            </a:r>
          </a:p>
          <a:p>
            <a:r>
              <a:rPr lang="tr-TR" sz="2800" dirty="0" smtClean="0"/>
              <a:t>Eğer başaramazsam her şey biter...!?</a:t>
            </a:r>
          </a:p>
          <a:p>
            <a:r>
              <a:rPr lang="tr-TR" sz="2800" dirty="0" smtClean="0"/>
              <a:t>Ailem bana çok güveniyor bu güveni boşa çıkarmaktan korkuyorum..!?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566200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Deyip;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87905" y="1685500"/>
            <a:ext cx="10178322" cy="1317007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Sizi mücadelenizden vazgeçirmeye ve olumsuz sonuca inandırmaya çalışır.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087905" y="4764639"/>
            <a:ext cx="10178322" cy="131700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2A1A00"/>
              </a:buClr>
            </a:pPr>
            <a:r>
              <a:rPr lang="tr-TR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Benim vazifem gayret edip çalışmaktır. Sonuç ne olursa olsun Allah’tandır ve ondan ne gelirse razıyım deyip Allah’ın vazifesine karışmayın ve devam edin.</a:t>
            </a:r>
            <a:endParaRPr lang="tr-TR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1251678" y="3466759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>
                <a:solidFill>
                  <a:srgbClr val="2A1A00"/>
                </a:solidFill>
              </a:rPr>
              <a:t>Siz de;</a:t>
            </a:r>
            <a:endParaRPr lang="tr-TR" dirty="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569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1378177"/>
          </a:xfrm>
        </p:spPr>
        <p:txBody>
          <a:bodyPr>
            <a:normAutofit/>
          </a:bodyPr>
          <a:lstStyle/>
          <a:p>
            <a:r>
              <a:rPr lang="tr-TR" dirty="0" smtClean="0"/>
              <a:t>7) Rahatlığa düşkünlük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2695433"/>
            <a:ext cx="10178322" cy="2354239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r-TR" sz="2800" dirty="0" smtClean="0"/>
              <a:t>Arkadaş kara kara yazmışlar sıra </a:t>
            </a:r>
            <a:r>
              <a:rPr lang="tr-TR" sz="2800" dirty="0" err="1" smtClean="0"/>
              <a:t>sıra</a:t>
            </a:r>
            <a:r>
              <a:rPr lang="tr-TR" sz="2800" dirty="0" smtClean="0"/>
              <a:t> dizmişler gel de çalış...!?</a:t>
            </a:r>
          </a:p>
          <a:p>
            <a:r>
              <a:rPr lang="tr-TR" sz="2800" dirty="0" smtClean="0"/>
              <a:t>Çalışan da ölmüş çalışmayan da...!?</a:t>
            </a:r>
          </a:p>
          <a:p>
            <a:r>
              <a:rPr lang="tr-TR" sz="2800" dirty="0" smtClean="0"/>
              <a:t>Boş ver bu anlaşılmaz işleri rahatına bak..!?</a:t>
            </a:r>
          </a:p>
          <a:p>
            <a:r>
              <a:rPr lang="tr-TR" sz="2800" dirty="0" smtClean="0"/>
              <a:t>Ben de insanım benim de eğlenmeye, dinlenmeye hakkım var..!?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48865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Deyip;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87905" y="1685500"/>
            <a:ext cx="10178322" cy="1317007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Rahatınızı bozmamanızı ister. Sizi rahatlık sefaletine atmak ister.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087905" y="4764639"/>
            <a:ext cx="10178322" cy="131700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2A1A00"/>
              </a:buClr>
            </a:pPr>
            <a:r>
              <a:rPr lang="tr-TR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‘İnsana ancak çalıştığının karşılığı vardır’ silahını kullanın. Eğer çalışmazsam daima birilerine yük olarak yaşarım deyip gayrete gelin.</a:t>
            </a:r>
            <a:endParaRPr lang="tr-TR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1251678" y="3466759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>
                <a:solidFill>
                  <a:srgbClr val="2A1A00"/>
                </a:solidFill>
              </a:rPr>
              <a:t>Siz de;</a:t>
            </a:r>
            <a:endParaRPr lang="tr-TR" dirty="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684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1678" y="1092068"/>
            <a:ext cx="10178322" cy="1492132"/>
          </a:xfrm>
          <a:solidFill>
            <a:srgbClr val="FFFF00"/>
          </a:solidFill>
        </p:spPr>
        <p:txBody>
          <a:bodyPr/>
          <a:lstStyle/>
          <a:p>
            <a:pPr algn="just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‘hayat bir faaliyet ve harekettir’</a:t>
            </a: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1251678" y="4560875"/>
            <a:ext cx="10178322" cy="1492132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dirty="0" smtClean="0">
              <a:solidFill>
                <a:srgbClr val="FFFF00"/>
              </a:solidFill>
            </a:endParaRPr>
          </a:p>
          <a:p>
            <a:r>
              <a:rPr lang="tr-TR" dirty="0" smtClean="0">
                <a:solidFill>
                  <a:srgbClr val="FFFF00"/>
                </a:solidFill>
              </a:rPr>
              <a:t>‘ve zaman hareketin rengidir’</a:t>
            </a:r>
            <a:endParaRPr lang="tr-T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148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 olarak: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893927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r-TR" sz="4000" dirty="0" smtClean="0"/>
              <a:t>Rahat zahmette, zahmet rahattadır.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579772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60860" y="2702504"/>
            <a:ext cx="10178322" cy="1492132"/>
          </a:xfrm>
        </p:spPr>
        <p:txBody>
          <a:bodyPr/>
          <a:lstStyle/>
          <a:p>
            <a:r>
              <a:rPr lang="tr-TR" dirty="0" smtClean="0"/>
              <a:t>Dinlediğiniz için teşekkürler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441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47212" y="1685499"/>
            <a:ext cx="10178322" cy="359359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r-TR" sz="4800" dirty="0" smtClean="0">
                <a:solidFill>
                  <a:schemeClr val="tx1"/>
                </a:solidFill>
              </a:rPr>
              <a:t>Gayret atına mübareze(savaş, mücadele, </a:t>
            </a:r>
            <a:r>
              <a:rPr lang="tr-TR" sz="4800" dirty="0" err="1" smtClean="0">
                <a:solidFill>
                  <a:schemeClr val="tx1"/>
                </a:solidFill>
              </a:rPr>
              <a:t>çalişma</a:t>
            </a:r>
            <a:r>
              <a:rPr lang="tr-TR" sz="4800" dirty="0" smtClean="0">
                <a:solidFill>
                  <a:schemeClr val="tx1"/>
                </a:solidFill>
              </a:rPr>
              <a:t>) meydanına çıkmak istediğinizde karşılaşacağınız düşmanlar ve kurtuluş çareleri.</a:t>
            </a:r>
            <a:endParaRPr lang="tr-TR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71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1) ümitsizlik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2190466"/>
            <a:ext cx="10178322" cy="3036627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r-TR" sz="2800" dirty="0" smtClean="0"/>
              <a:t>Sen yapamazsın...!?</a:t>
            </a:r>
          </a:p>
          <a:p>
            <a:r>
              <a:rPr lang="tr-TR" sz="2800" dirty="0" smtClean="0"/>
              <a:t>Kendini kandırma...!?</a:t>
            </a:r>
          </a:p>
          <a:p>
            <a:r>
              <a:rPr lang="tr-TR" sz="2800" dirty="0" smtClean="0"/>
              <a:t>Sınav çok zor</a:t>
            </a:r>
            <a:r>
              <a:rPr lang="tr-TR" sz="2800" dirty="0"/>
              <a:t>...!?</a:t>
            </a:r>
          </a:p>
          <a:p>
            <a:r>
              <a:rPr lang="tr-TR" sz="2800" dirty="0" smtClean="0"/>
              <a:t>Üç sene boş geçirdiğin lise var</a:t>
            </a:r>
            <a:r>
              <a:rPr lang="tr-TR" sz="2800" dirty="0"/>
              <a:t>...!?</a:t>
            </a:r>
          </a:p>
          <a:p>
            <a:r>
              <a:rPr lang="tr-TR" sz="2800" dirty="0" smtClean="0"/>
              <a:t>Senden adam olmaz kendini ne zannediyorsun...!?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58392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Deyip;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87905" y="1685500"/>
            <a:ext cx="10178322" cy="1317007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r-TR" sz="2800" dirty="0"/>
              <a:t>M</a:t>
            </a:r>
            <a:r>
              <a:rPr lang="tr-TR" sz="2800" dirty="0" smtClean="0"/>
              <a:t>anevi kuvvetinizi, şevkinizi, gayretinizi ve öz güveninizi kırmak için elinden geleni yapar.</a:t>
            </a:r>
            <a:endParaRPr lang="tr-TR" sz="2800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087905" y="5195251"/>
            <a:ext cx="10178322" cy="131700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smtClean="0"/>
              <a:t>‘Allah’ın rahmetinden ümit kesilmez’ deyip herkes mutlaka çalıştığının karşılığını alacaktır cevabını vererek yolunuza devam edeceksiniz.</a:t>
            </a:r>
            <a:endParaRPr lang="tr-TR" sz="2800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1251678" y="3453111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Siz de;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3717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2) üstünlük kazanma isteği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2859206"/>
            <a:ext cx="10178322" cy="1999397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r-TR" sz="2800" dirty="0" smtClean="0"/>
              <a:t>Ahmet’i mutlaka geçmem gerekiyor...!?</a:t>
            </a:r>
          </a:p>
          <a:p>
            <a:r>
              <a:rPr lang="tr-TR" sz="2800" dirty="0" smtClean="0"/>
              <a:t>Okulun en iyisi olmak zorundayım...!?</a:t>
            </a:r>
          </a:p>
          <a:p>
            <a:r>
              <a:rPr lang="tr-TR" sz="2800" dirty="0" smtClean="0"/>
              <a:t>Sınavda benden daha yüksek not alan olmamalı...!?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182988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Deyip;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87905" y="1685500"/>
            <a:ext cx="10178322" cy="1317007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r-TR" sz="2800" dirty="0" smtClean="0"/>
              <a:t>Sürekli birilerini geçmeye ve üstünlük kazanmaya çalıştırır sizi. Rakipler kesinlikle geçilmeli düşüncesini telkin eder. </a:t>
            </a:r>
            <a:endParaRPr lang="tr-TR" sz="2800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087905" y="4764639"/>
            <a:ext cx="10178322" cy="131700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2A1A00"/>
              </a:buClr>
            </a:pPr>
            <a:r>
              <a:rPr lang="tr-TR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Benim gayem birilerine üstünlük sağlamak değil kendimi geçmek ve kendi hikâyemi yazmaktır deyip o düşmanı savurun.</a:t>
            </a:r>
            <a:endParaRPr lang="tr-TR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1251678" y="3466759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>
                <a:solidFill>
                  <a:srgbClr val="2A1A00"/>
                </a:solidFill>
              </a:rPr>
              <a:t>Siz de;</a:t>
            </a:r>
            <a:endParaRPr lang="tr-TR" dirty="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089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3) aceleci olmak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2859206"/>
            <a:ext cx="10178322" cy="258625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r-TR" sz="2800" dirty="0" smtClean="0"/>
              <a:t>Çok az vaktim var...!?</a:t>
            </a:r>
          </a:p>
          <a:p>
            <a:r>
              <a:rPr lang="tr-TR" sz="2800" dirty="0" smtClean="0"/>
              <a:t>TYT konularını acilen bitirmem gerekiyor...!?</a:t>
            </a:r>
          </a:p>
          <a:p>
            <a:r>
              <a:rPr lang="tr-TR" sz="2800" dirty="0" smtClean="0"/>
              <a:t>Nasıl </a:t>
            </a:r>
            <a:r>
              <a:rPr lang="tr-TR" sz="2800" dirty="0" err="1" smtClean="0"/>
              <a:t>yetiştirecem</a:t>
            </a:r>
            <a:r>
              <a:rPr lang="tr-TR" sz="2800" dirty="0" smtClean="0"/>
              <a:t> bu kadar konuyu...!?</a:t>
            </a:r>
          </a:p>
          <a:p>
            <a:r>
              <a:rPr lang="tr-TR" sz="2800" dirty="0" smtClean="0"/>
              <a:t>Rakiplerim beni çoktan geçmiş çok geç kaldım...!?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190190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Deyip;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87905" y="1685500"/>
            <a:ext cx="10178322" cy="1317007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r-TR" sz="2800" dirty="0" smtClean="0"/>
              <a:t>Sizin ‘teşbihte hata olmasın’ teker teker çıkmanız gereken başarı basamaklarını atlamanıza ve ayağınızın kaymasına sebep olur.</a:t>
            </a:r>
            <a:endParaRPr lang="tr-TR" sz="2800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087905" y="4764639"/>
            <a:ext cx="10178322" cy="131700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2A1A00"/>
              </a:buClr>
            </a:pPr>
            <a:r>
              <a:rPr lang="tr-TR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‘Sabredin, sabırlı olun ve rabıtanızı kuvvetlendirin’ ayetinin verdiği mesajı dikkate alarak acele etmemeniz gerektiğini hatırlayın. Unutmayın salatalık bile 4 ayda yetişir:::;)</a:t>
            </a:r>
            <a:endParaRPr lang="tr-TR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1251678" y="3466759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>
                <a:solidFill>
                  <a:srgbClr val="2A1A00"/>
                </a:solidFill>
              </a:rPr>
              <a:t>Siz de;</a:t>
            </a:r>
            <a:endParaRPr lang="tr-TR" dirty="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23744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167</TotalTime>
  <Words>606</Words>
  <Application>Microsoft Office PowerPoint</Application>
  <PresentationFormat>Geniş ekran</PresentationFormat>
  <Paragraphs>78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Gill Sans MT</vt:lpstr>
      <vt:lpstr>Impact</vt:lpstr>
      <vt:lpstr>Badge</vt:lpstr>
      <vt:lpstr>Tembellik zindanı</vt:lpstr>
      <vt:lpstr> ‘hayat bir faaliyet ve harekettir’</vt:lpstr>
      <vt:lpstr>PowerPoint Sunusu</vt:lpstr>
      <vt:lpstr>1) ümitsizlik</vt:lpstr>
      <vt:lpstr>Deyip;</vt:lpstr>
      <vt:lpstr>2) üstünlük kazanma isteği</vt:lpstr>
      <vt:lpstr>Deyip;</vt:lpstr>
      <vt:lpstr>3) aceleci olmak</vt:lpstr>
      <vt:lpstr>Deyip;</vt:lpstr>
      <vt:lpstr>3) ŞAHSİ DÜŞÜNMEK</vt:lpstr>
      <vt:lpstr>Deyip;</vt:lpstr>
      <vt:lpstr>5) Görenek belası</vt:lpstr>
      <vt:lpstr>Deyip;</vt:lpstr>
      <vt:lpstr>6) tembellikle işini Allah'a veya başkasına bırakmak</vt:lpstr>
      <vt:lpstr>Deyip;</vt:lpstr>
      <vt:lpstr>7) Allah'ın vazifesine karışmak</vt:lpstr>
      <vt:lpstr>Deyip;</vt:lpstr>
      <vt:lpstr>7) Rahatlığa düşkünlük</vt:lpstr>
      <vt:lpstr>Deyip;</vt:lpstr>
      <vt:lpstr>Sonuç olarak:</vt:lpstr>
      <vt:lpstr>Dinlediğiniz için teşekkürler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Tembellik zindanı</dc:title>
  <dc:creator>PC1</dc:creator>
  <cp:lastModifiedBy>PC1</cp:lastModifiedBy>
  <cp:revision>15</cp:revision>
  <dcterms:created xsi:type="dcterms:W3CDTF">2021-03-11T07:31:09Z</dcterms:created>
  <dcterms:modified xsi:type="dcterms:W3CDTF">2021-03-12T07:34:59Z</dcterms:modified>
</cp:coreProperties>
</file>